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60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A148F7-659D-4326-8638-0E5372F6109E}" v="22" dt="2017-03-13T00:02:14.9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8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BA72D8-710F-49DF-A74A-A244D66CE39B}" type="doc">
      <dgm:prSet loTypeId="urn:microsoft.com/office/officeart/2005/8/layout/cycle2" loCatId="cycle" qsTypeId="urn:microsoft.com/office/officeart/2005/8/quickstyle/3d5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2FEB755-D298-4F00-8A45-5783BDFB1A73}">
      <dgm:prSet phldrT="[Text]"/>
      <dgm:spPr/>
      <dgm:t>
        <a:bodyPr/>
        <a:lstStyle/>
        <a:p>
          <a:r>
            <a:rPr lang="en-US"/>
            <a:t> Beauty</a:t>
          </a:r>
        </a:p>
      </dgm:t>
    </dgm:pt>
    <dgm:pt modelId="{01D2F3FF-BCDB-4511-9229-7FE08E164BE7}" type="parTrans" cxnId="{CE9D647F-847A-4930-87A0-011C9CABFFE7}">
      <dgm:prSet/>
      <dgm:spPr/>
      <dgm:t>
        <a:bodyPr/>
        <a:lstStyle/>
        <a:p>
          <a:endParaRPr lang="en-US"/>
        </a:p>
      </dgm:t>
    </dgm:pt>
    <dgm:pt modelId="{8EDD941F-0BA4-4D04-8EE4-9AE0D7A9FE2F}" type="sibTrans" cxnId="{CE9D647F-847A-4930-87A0-011C9CABFFE7}">
      <dgm:prSet/>
      <dgm:spPr/>
      <dgm:t>
        <a:bodyPr/>
        <a:lstStyle/>
        <a:p>
          <a:endParaRPr lang="en-US"/>
        </a:p>
      </dgm:t>
    </dgm:pt>
    <dgm:pt modelId="{F5FB0A78-B8AB-4D4C-9E40-FC47948E58EE}">
      <dgm:prSet phldrT="[Text]"/>
      <dgm:spPr/>
      <dgm:t>
        <a:bodyPr/>
        <a:lstStyle/>
        <a:p>
          <a:r>
            <a:rPr lang="en-US"/>
            <a:t> Family</a:t>
          </a:r>
        </a:p>
      </dgm:t>
    </dgm:pt>
    <dgm:pt modelId="{76CD287B-9A6E-4501-BEB7-F248992D9722}" type="parTrans" cxnId="{6986C046-4A27-43AC-85D7-198EFBAD1461}">
      <dgm:prSet/>
      <dgm:spPr/>
      <dgm:t>
        <a:bodyPr/>
        <a:lstStyle/>
        <a:p>
          <a:endParaRPr lang="en-US"/>
        </a:p>
      </dgm:t>
    </dgm:pt>
    <dgm:pt modelId="{03553E18-13E4-4923-86E6-3AD2C1F923C4}" type="sibTrans" cxnId="{6986C046-4A27-43AC-85D7-198EFBAD1461}">
      <dgm:prSet/>
      <dgm:spPr/>
      <dgm:t>
        <a:bodyPr/>
        <a:lstStyle/>
        <a:p>
          <a:endParaRPr lang="en-US"/>
        </a:p>
      </dgm:t>
    </dgm:pt>
    <dgm:pt modelId="{1C3CF415-FBA2-4936-B066-7A97A9C10E3A}">
      <dgm:prSet phldrT="[Text]"/>
      <dgm:spPr/>
      <dgm:t>
        <a:bodyPr/>
        <a:lstStyle/>
        <a:p>
          <a:r>
            <a:rPr lang="en-US"/>
            <a:t> Nature</a:t>
          </a:r>
        </a:p>
      </dgm:t>
    </dgm:pt>
    <dgm:pt modelId="{585F6003-64A4-4E58-A646-DC843A5BE9A0}" type="parTrans" cxnId="{11A1376D-4F23-4B65-B76C-1DE81649B7F9}">
      <dgm:prSet/>
      <dgm:spPr/>
      <dgm:t>
        <a:bodyPr/>
        <a:lstStyle/>
        <a:p>
          <a:endParaRPr lang="en-US"/>
        </a:p>
      </dgm:t>
    </dgm:pt>
    <dgm:pt modelId="{A033D7A1-18B0-4D68-97E8-AFC72CCE1210}" type="sibTrans" cxnId="{11A1376D-4F23-4B65-B76C-1DE81649B7F9}">
      <dgm:prSet/>
      <dgm:spPr/>
      <dgm:t>
        <a:bodyPr/>
        <a:lstStyle/>
        <a:p>
          <a:endParaRPr lang="en-US"/>
        </a:p>
      </dgm:t>
    </dgm:pt>
    <dgm:pt modelId="{E021330D-5C3A-4FC4-9023-25F13D547D6A}">
      <dgm:prSet phldrT="[Text]"/>
      <dgm:spPr/>
      <dgm:t>
        <a:bodyPr/>
        <a:lstStyle/>
        <a:p>
          <a:r>
            <a:rPr lang="en-US"/>
            <a:t> Rest</a:t>
          </a:r>
        </a:p>
      </dgm:t>
    </dgm:pt>
    <dgm:pt modelId="{8E3C8345-18A0-4B00-B7B3-9B858110B458}" type="parTrans" cxnId="{0A8EFFFE-65BA-4173-A2BB-CAAF3A545123}">
      <dgm:prSet/>
      <dgm:spPr/>
      <dgm:t>
        <a:bodyPr/>
        <a:lstStyle/>
        <a:p>
          <a:endParaRPr lang="en-US"/>
        </a:p>
      </dgm:t>
    </dgm:pt>
    <dgm:pt modelId="{C340CEBB-5B48-4A17-8607-5FC7CB78D224}" type="sibTrans" cxnId="{0A8EFFFE-65BA-4173-A2BB-CAAF3A545123}">
      <dgm:prSet/>
      <dgm:spPr/>
      <dgm:t>
        <a:bodyPr/>
        <a:lstStyle/>
        <a:p>
          <a:endParaRPr lang="en-US"/>
        </a:p>
      </dgm:t>
    </dgm:pt>
    <dgm:pt modelId="{A7FB0BCA-00B0-459A-8B9B-09975DDED79E}">
      <dgm:prSet phldrT="[Text]"/>
      <dgm:spPr/>
      <dgm:t>
        <a:bodyPr/>
        <a:lstStyle/>
        <a:p>
          <a:r>
            <a:rPr lang="en-US"/>
            <a:t> Fresh Air</a:t>
          </a:r>
        </a:p>
      </dgm:t>
    </dgm:pt>
    <dgm:pt modelId="{B62A0474-CEAE-4D3A-88DF-57745C2CC186}" type="parTrans" cxnId="{B2DBAC4C-68E8-4DF9-AACF-8F63B678E096}">
      <dgm:prSet/>
      <dgm:spPr/>
    </dgm:pt>
    <dgm:pt modelId="{E77E26AB-C50B-45B7-ABA8-40BCC98D429C}" type="sibTrans" cxnId="{B2DBAC4C-68E8-4DF9-AACF-8F63B678E096}">
      <dgm:prSet/>
      <dgm:spPr/>
      <dgm:t>
        <a:bodyPr/>
        <a:lstStyle/>
        <a:p>
          <a:endParaRPr lang="en-US"/>
        </a:p>
      </dgm:t>
    </dgm:pt>
    <dgm:pt modelId="{81979985-502E-447C-A06B-30CCDB0652D9}" type="pres">
      <dgm:prSet presAssocID="{E6BA72D8-710F-49DF-A74A-A244D66CE39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B7C921-DFFF-4EA0-A09F-1B87CCDECBEE}" type="pres">
      <dgm:prSet presAssocID="{42FEB755-D298-4F00-8A45-5783BDFB1A7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72C5B5-70A1-46C1-AA30-C55920B03207}" type="pres">
      <dgm:prSet presAssocID="{8EDD941F-0BA4-4D04-8EE4-9AE0D7A9FE2F}" presName="sibTrans" presStyleLbl="sibTrans2D1" presStyleIdx="0" presStyleCnt="5"/>
      <dgm:spPr/>
      <dgm:t>
        <a:bodyPr/>
        <a:lstStyle/>
        <a:p>
          <a:endParaRPr lang="en-US"/>
        </a:p>
      </dgm:t>
    </dgm:pt>
    <dgm:pt modelId="{FE4B4F66-3FCC-4CBB-9F9C-CA7D62EDF0F0}" type="pres">
      <dgm:prSet presAssocID="{8EDD941F-0BA4-4D04-8EE4-9AE0D7A9FE2F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A6B77C48-7EDD-4503-A6D4-BD9C1657AA7F}" type="pres">
      <dgm:prSet presAssocID="{F5FB0A78-B8AB-4D4C-9E40-FC47948E58E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C10E64-7461-4658-84D7-9DA2AA5D058B}" type="pres">
      <dgm:prSet presAssocID="{03553E18-13E4-4923-86E6-3AD2C1F923C4}" presName="sibTrans" presStyleLbl="sibTrans2D1" presStyleIdx="1" presStyleCnt="5"/>
      <dgm:spPr/>
      <dgm:t>
        <a:bodyPr/>
        <a:lstStyle/>
        <a:p>
          <a:endParaRPr lang="en-US"/>
        </a:p>
      </dgm:t>
    </dgm:pt>
    <dgm:pt modelId="{185A38B7-F83B-4BC6-BDDC-7C18D7640123}" type="pres">
      <dgm:prSet presAssocID="{03553E18-13E4-4923-86E6-3AD2C1F923C4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49B3F49A-8F42-4900-BB9D-9A3D57D3C4DB}" type="pres">
      <dgm:prSet presAssocID="{1C3CF415-FBA2-4936-B066-7A97A9C10E3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13D27F-1074-4ED5-8B4A-8388F6EC83EB}" type="pres">
      <dgm:prSet presAssocID="{A033D7A1-18B0-4D68-97E8-AFC72CCE1210}" presName="sibTrans" presStyleLbl="sibTrans2D1" presStyleIdx="2" presStyleCnt="5"/>
      <dgm:spPr/>
      <dgm:t>
        <a:bodyPr/>
        <a:lstStyle/>
        <a:p>
          <a:endParaRPr lang="en-US"/>
        </a:p>
      </dgm:t>
    </dgm:pt>
    <dgm:pt modelId="{65A3CD68-1585-4828-88C4-09CDE8B11AB0}" type="pres">
      <dgm:prSet presAssocID="{A033D7A1-18B0-4D68-97E8-AFC72CCE1210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F16F869A-0838-4B05-B3A8-2427260E6A26}" type="pres">
      <dgm:prSet presAssocID="{E021330D-5C3A-4FC4-9023-25F13D547D6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B09C53-97CE-4BC4-95C8-C1D6D49B3E17}" type="pres">
      <dgm:prSet presAssocID="{C340CEBB-5B48-4A17-8607-5FC7CB78D224}" presName="sibTrans" presStyleLbl="sibTrans2D1" presStyleIdx="3" presStyleCnt="5"/>
      <dgm:spPr/>
      <dgm:t>
        <a:bodyPr/>
        <a:lstStyle/>
        <a:p>
          <a:endParaRPr lang="en-US"/>
        </a:p>
      </dgm:t>
    </dgm:pt>
    <dgm:pt modelId="{53157521-DA19-4331-980A-C2FFFF189C4F}" type="pres">
      <dgm:prSet presAssocID="{C340CEBB-5B48-4A17-8607-5FC7CB78D224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BF52A671-A392-4D44-A163-8AAAFE956AA7}" type="pres">
      <dgm:prSet presAssocID="{A7FB0BCA-00B0-459A-8B9B-09975DDED79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430C34-A495-48AE-87DA-0F73A2EA07A0}" type="pres">
      <dgm:prSet presAssocID="{E77E26AB-C50B-45B7-ABA8-40BCC98D429C}" presName="sibTrans" presStyleLbl="sibTrans2D1" presStyleIdx="4" presStyleCnt="5"/>
      <dgm:spPr/>
      <dgm:t>
        <a:bodyPr/>
        <a:lstStyle/>
        <a:p>
          <a:endParaRPr lang="en-US"/>
        </a:p>
      </dgm:t>
    </dgm:pt>
    <dgm:pt modelId="{A9DC97E2-12C2-4286-B02B-AC544E3E2717}" type="pres">
      <dgm:prSet presAssocID="{E77E26AB-C50B-45B7-ABA8-40BCC98D429C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90337B4C-C77C-4D3D-B2E7-905B0495B378}" type="presOf" srcId="{03553E18-13E4-4923-86E6-3AD2C1F923C4}" destId="{185A38B7-F83B-4BC6-BDDC-7C18D7640123}" srcOrd="1" destOrd="0" presId="urn:microsoft.com/office/officeart/2005/8/layout/cycle2"/>
    <dgm:cxn modelId="{B2DBAC4C-68E8-4DF9-AACF-8F63B678E096}" srcId="{E6BA72D8-710F-49DF-A74A-A244D66CE39B}" destId="{A7FB0BCA-00B0-459A-8B9B-09975DDED79E}" srcOrd="4" destOrd="0" parTransId="{B62A0474-CEAE-4D3A-88DF-57745C2CC186}" sibTransId="{E77E26AB-C50B-45B7-ABA8-40BCC98D429C}"/>
    <dgm:cxn modelId="{48FFD36F-AE66-4B48-BD05-C54CB6977D0C}" type="presOf" srcId="{42FEB755-D298-4F00-8A45-5783BDFB1A73}" destId="{7DB7C921-DFFF-4EA0-A09F-1B87CCDECBEE}" srcOrd="0" destOrd="0" presId="urn:microsoft.com/office/officeart/2005/8/layout/cycle2"/>
    <dgm:cxn modelId="{D8BD811F-AB83-4193-87CC-E9FFC6D6137F}" type="presOf" srcId="{E77E26AB-C50B-45B7-ABA8-40BCC98D429C}" destId="{98430C34-A495-48AE-87DA-0F73A2EA07A0}" srcOrd="0" destOrd="0" presId="urn:microsoft.com/office/officeart/2005/8/layout/cycle2"/>
    <dgm:cxn modelId="{6A707AB4-C229-42E8-8598-83F7103F3A5E}" type="presOf" srcId="{A033D7A1-18B0-4D68-97E8-AFC72CCE1210}" destId="{65A3CD68-1585-4828-88C4-09CDE8B11AB0}" srcOrd="1" destOrd="0" presId="urn:microsoft.com/office/officeart/2005/8/layout/cycle2"/>
    <dgm:cxn modelId="{BF4C59FA-4857-4ABE-A9BC-D4D557EC9444}" type="presOf" srcId="{A7FB0BCA-00B0-459A-8B9B-09975DDED79E}" destId="{BF52A671-A392-4D44-A163-8AAAFE956AA7}" srcOrd="0" destOrd="0" presId="urn:microsoft.com/office/officeart/2005/8/layout/cycle2"/>
    <dgm:cxn modelId="{79690FF6-BB71-42F8-92D8-0C74A44A64F8}" type="presOf" srcId="{E6BA72D8-710F-49DF-A74A-A244D66CE39B}" destId="{81979985-502E-447C-A06B-30CCDB0652D9}" srcOrd="0" destOrd="0" presId="urn:microsoft.com/office/officeart/2005/8/layout/cycle2"/>
    <dgm:cxn modelId="{BAB7E3C0-1EFB-405D-B09F-F634A27CE4DD}" type="presOf" srcId="{E77E26AB-C50B-45B7-ABA8-40BCC98D429C}" destId="{A9DC97E2-12C2-4286-B02B-AC544E3E2717}" srcOrd="1" destOrd="0" presId="urn:microsoft.com/office/officeart/2005/8/layout/cycle2"/>
    <dgm:cxn modelId="{23656EC6-A1B7-4A13-BAD1-2A44C08E9CA2}" type="presOf" srcId="{C340CEBB-5B48-4A17-8607-5FC7CB78D224}" destId="{53157521-DA19-4331-980A-C2FFFF189C4F}" srcOrd="1" destOrd="0" presId="urn:microsoft.com/office/officeart/2005/8/layout/cycle2"/>
    <dgm:cxn modelId="{0A8EFFFE-65BA-4173-A2BB-CAAF3A545123}" srcId="{E6BA72D8-710F-49DF-A74A-A244D66CE39B}" destId="{E021330D-5C3A-4FC4-9023-25F13D547D6A}" srcOrd="3" destOrd="0" parTransId="{8E3C8345-18A0-4B00-B7B3-9B858110B458}" sibTransId="{C340CEBB-5B48-4A17-8607-5FC7CB78D224}"/>
    <dgm:cxn modelId="{6AE528F6-43E3-4458-ACEE-29777656D200}" type="presOf" srcId="{A033D7A1-18B0-4D68-97E8-AFC72CCE1210}" destId="{3113D27F-1074-4ED5-8B4A-8388F6EC83EB}" srcOrd="0" destOrd="0" presId="urn:microsoft.com/office/officeart/2005/8/layout/cycle2"/>
    <dgm:cxn modelId="{00C3F9D5-736B-4BE9-A1AA-B9EFD0C25E48}" type="presOf" srcId="{C340CEBB-5B48-4A17-8607-5FC7CB78D224}" destId="{BAB09C53-97CE-4BC4-95C8-C1D6D49B3E17}" srcOrd="0" destOrd="0" presId="urn:microsoft.com/office/officeart/2005/8/layout/cycle2"/>
    <dgm:cxn modelId="{0D5A7705-A84E-4FCC-81EF-C10BC7066B54}" type="presOf" srcId="{8EDD941F-0BA4-4D04-8EE4-9AE0D7A9FE2F}" destId="{D872C5B5-70A1-46C1-AA30-C55920B03207}" srcOrd="0" destOrd="0" presId="urn:microsoft.com/office/officeart/2005/8/layout/cycle2"/>
    <dgm:cxn modelId="{CE9D647F-847A-4930-87A0-011C9CABFFE7}" srcId="{E6BA72D8-710F-49DF-A74A-A244D66CE39B}" destId="{42FEB755-D298-4F00-8A45-5783BDFB1A73}" srcOrd="0" destOrd="0" parTransId="{01D2F3FF-BCDB-4511-9229-7FE08E164BE7}" sibTransId="{8EDD941F-0BA4-4D04-8EE4-9AE0D7A9FE2F}"/>
    <dgm:cxn modelId="{6986C046-4A27-43AC-85D7-198EFBAD1461}" srcId="{E6BA72D8-710F-49DF-A74A-A244D66CE39B}" destId="{F5FB0A78-B8AB-4D4C-9E40-FC47948E58EE}" srcOrd="1" destOrd="0" parTransId="{76CD287B-9A6E-4501-BEB7-F248992D9722}" sibTransId="{03553E18-13E4-4923-86E6-3AD2C1F923C4}"/>
    <dgm:cxn modelId="{EDD7F738-98AF-499E-9DC7-AA3205809D7D}" type="presOf" srcId="{F5FB0A78-B8AB-4D4C-9E40-FC47948E58EE}" destId="{A6B77C48-7EDD-4503-A6D4-BD9C1657AA7F}" srcOrd="0" destOrd="0" presId="urn:microsoft.com/office/officeart/2005/8/layout/cycle2"/>
    <dgm:cxn modelId="{9FA00A51-A35F-49C3-B151-8293F1AF459C}" type="presOf" srcId="{E021330D-5C3A-4FC4-9023-25F13D547D6A}" destId="{F16F869A-0838-4B05-B3A8-2427260E6A26}" srcOrd="0" destOrd="0" presId="urn:microsoft.com/office/officeart/2005/8/layout/cycle2"/>
    <dgm:cxn modelId="{AA4477F0-78A8-43B5-AF25-6A6F927DAEF4}" type="presOf" srcId="{1C3CF415-FBA2-4936-B066-7A97A9C10E3A}" destId="{49B3F49A-8F42-4900-BB9D-9A3D57D3C4DB}" srcOrd="0" destOrd="0" presId="urn:microsoft.com/office/officeart/2005/8/layout/cycle2"/>
    <dgm:cxn modelId="{546CE5D6-AA78-46D6-A785-E64F771FA4BC}" type="presOf" srcId="{8EDD941F-0BA4-4D04-8EE4-9AE0D7A9FE2F}" destId="{FE4B4F66-3FCC-4CBB-9F9C-CA7D62EDF0F0}" srcOrd="1" destOrd="0" presId="urn:microsoft.com/office/officeart/2005/8/layout/cycle2"/>
    <dgm:cxn modelId="{F2F3D4DA-5DF5-4053-BE45-401CCBFC059A}" type="presOf" srcId="{03553E18-13E4-4923-86E6-3AD2C1F923C4}" destId="{61C10E64-7461-4658-84D7-9DA2AA5D058B}" srcOrd="0" destOrd="0" presId="urn:microsoft.com/office/officeart/2005/8/layout/cycle2"/>
    <dgm:cxn modelId="{11A1376D-4F23-4B65-B76C-1DE81649B7F9}" srcId="{E6BA72D8-710F-49DF-A74A-A244D66CE39B}" destId="{1C3CF415-FBA2-4936-B066-7A97A9C10E3A}" srcOrd="2" destOrd="0" parTransId="{585F6003-64A4-4E58-A646-DC843A5BE9A0}" sibTransId="{A033D7A1-18B0-4D68-97E8-AFC72CCE1210}"/>
    <dgm:cxn modelId="{FC4D934C-4B1A-4E46-90BF-F6ED5793914C}" type="presParOf" srcId="{81979985-502E-447C-A06B-30CCDB0652D9}" destId="{7DB7C921-DFFF-4EA0-A09F-1B87CCDECBEE}" srcOrd="0" destOrd="0" presId="urn:microsoft.com/office/officeart/2005/8/layout/cycle2"/>
    <dgm:cxn modelId="{7355F1F5-186A-481B-91A4-BAC95AC01799}" type="presParOf" srcId="{81979985-502E-447C-A06B-30CCDB0652D9}" destId="{D872C5B5-70A1-46C1-AA30-C55920B03207}" srcOrd="1" destOrd="0" presId="urn:microsoft.com/office/officeart/2005/8/layout/cycle2"/>
    <dgm:cxn modelId="{A0CCCE87-41EE-458A-9704-92CA8111951F}" type="presParOf" srcId="{D872C5B5-70A1-46C1-AA30-C55920B03207}" destId="{FE4B4F66-3FCC-4CBB-9F9C-CA7D62EDF0F0}" srcOrd="0" destOrd="0" presId="urn:microsoft.com/office/officeart/2005/8/layout/cycle2"/>
    <dgm:cxn modelId="{063142DD-92C0-4604-9B93-E55589F2BD80}" type="presParOf" srcId="{81979985-502E-447C-A06B-30CCDB0652D9}" destId="{A6B77C48-7EDD-4503-A6D4-BD9C1657AA7F}" srcOrd="2" destOrd="0" presId="urn:microsoft.com/office/officeart/2005/8/layout/cycle2"/>
    <dgm:cxn modelId="{74D58388-036E-4A57-947B-4B869750371F}" type="presParOf" srcId="{81979985-502E-447C-A06B-30CCDB0652D9}" destId="{61C10E64-7461-4658-84D7-9DA2AA5D058B}" srcOrd="3" destOrd="0" presId="urn:microsoft.com/office/officeart/2005/8/layout/cycle2"/>
    <dgm:cxn modelId="{AA342C91-4F28-49F1-8DA1-94A36BF23B82}" type="presParOf" srcId="{61C10E64-7461-4658-84D7-9DA2AA5D058B}" destId="{185A38B7-F83B-4BC6-BDDC-7C18D7640123}" srcOrd="0" destOrd="0" presId="urn:microsoft.com/office/officeart/2005/8/layout/cycle2"/>
    <dgm:cxn modelId="{C4D84A64-17CB-417B-BC5A-AD13A3F1C72D}" type="presParOf" srcId="{81979985-502E-447C-A06B-30CCDB0652D9}" destId="{49B3F49A-8F42-4900-BB9D-9A3D57D3C4DB}" srcOrd="4" destOrd="0" presId="urn:microsoft.com/office/officeart/2005/8/layout/cycle2"/>
    <dgm:cxn modelId="{5208FBA0-3E4C-4CED-A2E8-9B70DA37AF0C}" type="presParOf" srcId="{81979985-502E-447C-A06B-30CCDB0652D9}" destId="{3113D27F-1074-4ED5-8B4A-8388F6EC83EB}" srcOrd="5" destOrd="0" presId="urn:microsoft.com/office/officeart/2005/8/layout/cycle2"/>
    <dgm:cxn modelId="{4BDDDE04-B716-4A40-B12D-1FE3E59528F4}" type="presParOf" srcId="{3113D27F-1074-4ED5-8B4A-8388F6EC83EB}" destId="{65A3CD68-1585-4828-88C4-09CDE8B11AB0}" srcOrd="0" destOrd="0" presId="urn:microsoft.com/office/officeart/2005/8/layout/cycle2"/>
    <dgm:cxn modelId="{871F7DC8-FAF8-4FDE-A0B8-A4730F89B39D}" type="presParOf" srcId="{81979985-502E-447C-A06B-30CCDB0652D9}" destId="{F16F869A-0838-4B05-B3A8-2427260E6A26}" srcOrd="6" destOrd="0" presId="urn:microsoft.com/office/officeart/2005/8/layout/cycle2"/>
    <dgm:cxn modelId="{04BC7CBF-044C-4FF1-98DB-10439F31E435}" type="presParOf" srcId="{81979985-502E-447C-A06B-30CCDB0652D9}" destId="{BAB09C53-97CE-4BC4-95C8-C1D6D49B3E17}" srcOrd="7" destOrd="0" presId="urn:microsoft.com/office/officeart/2005/8/layout/cycle2"/>
    <dgm:cxn modelId="{9C8304D1-E95B-4DCA-952C-32A5D1A3EFDE}" type="presParOf" srcId="{BAB09C53-97CE-4BC4-95C8-C1D6D49B3E17}" destId="{53157521-DA19-4331-980A-C2FFFF189C4F}" srcOrd="0" destOrd="0" presId="urn:microsoft.com/office/officeart/2005/8/layout/cycle2"/>
    <dgm:cxn modelId="{FB3334CF-EE70-4556-9CAE-7823934EAD01}" type="presParOf" srcId="{81979985-502E-447C-A06B-30CCDB0652D9}" destId="{BF52A671-A392-4D44-A163-8AAAFE956AA7}" srcOrd="8" destOrd="0" presId="urn:microsoft.com/office/officeart/2005/8/layout/cycle2"/>
    <dgm:cxn modelId="{DF37CDCC-B180-47C4-86EE-4A7675A4C0B6}" type="presParOf" srcId="{81979985-502E-447C-A06B-30CCDB0652D9}" destId="{98430C34-A495-48AE-87DA-0F73A2EA07A0}" srcOrd="9" destOrd="0" presId="urn:microsoft.com/office/officeart/2005/8/layout/cycle2"/>
    <dgm:cxn modelId="{9E9C559D-DB41-4A7F-A827-D5AE712BCC0B}" type="presParOf" srcId="{98430C34-A495-48AE-87DA-0F73A2EA07A0}" destId="{A9DC97E2-12C2-4286-B02B-AC544E3E271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B7C921-DFFF-4EA0-A09F-1B87CCDECBEE}">
      <dsp:nvSpPr>
        <dsp:cNvPr id="0" name=""/>
        <dsp:cNvSpPr/>
      </dsp:nvSpPr>
      <dsp:spPr>
        <a:xfrm>
          <a:off x="4089711" y="1258"/>
          <a:ext cx="1531567" cy="153156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/>
            <a:t> Beauty</a:t>
          </a:r>
        </a:p>
      </dsp:txBody>
      <dsp:txXfrm>
        <a:off x="4314004" y="225551"/>
        <a:ext cx="1082981" cy="1082981"/>
      </dsp:txXfrm>
    </dsp:sp>
    <dsp:sp modelId="{D872C5B5-70A1-46C1-AA30-C55920B03207}">
      <dsp:nvSpPr>
        <dsp:cNvPr id="0" name=""/>
        <dsp:cNvSpPr/>
      </dsp:nvSpPr>
      <dsp:spPr>
        <a:xfrm rot="2160000">
          <a:off x="5572923" y="1177810"/>
          <a:ext cx="407348" cy="5169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5584592" y="1245276"/>
        <a:ext cx="285144" cy="310141"/>
      </dsp:txXfrm>
    </dsp:sp>
    <dsp:sp modelId="{A6B77C48-7EDD-4503-A6D4-BD9C1657AA7F}">
      <dsp:nvSpPr>
        <dsp:cNvPr id="0" name=""/>
        <dsp:cNvSpPr/>
      </dsp:nvSpPr>
      <dsp:spPr>
        <a:xfrm>
          <a:off x="5950571" y="1353252"/>
          <a:ext cx="1531567" cy="153156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/>
            <a:t> Family</a:t>
          </a:r>
        </a:p>
      </dsp:txBody>
      <dsp:txXfrm>
        <a:off x="6174864" y="1577545"/>
        <a:ext cx="1082981" cy="1082981"/>
      </dsp:txXfrm>
    </dsp:sp>
    <dsp:sp modelId="{61C10E64-7461-4658-84D7-9DA2AA5D058B}">
      <dsp:nvSpPr>
        <dsp:cNvPr id="0" name=""/>
        <dsp:cNvSpPr/>
      </dsp:nvSpPr>
      <dsp:spPr>
        <a:xfrm rot="6480000">
          <a:off x="6160850" y="2943405"/>
          <a:ext cx="407348" cy="5169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6240834" y="2988675"/>
        <a:ext cx="285144" cy="310141"/>
      </dsp:txXfrm>
    </dsp:sp>
    <dsp:sp modelId="{49B3F49A-8F42-4900-BB9D-9A3D57D3C4DB}">
      <dsp:nvSpPr>
        <dsp:cNvPr id="0" name=""/>
        <dsp:cNvSpPr/>
      </dsp:nvSpPr>
      <dsp:spPr>
        <a:xfrm>
          <a:off x="5239785" y="3540824"/>
          <a:ext cx="1531567" cy="153156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/>
            <a:t> Nature</a:t>
          </a:r>
        </a:p>
      </dsp:txBody>
      <dsp:txXfrm>
        <a:off x="5464078" y="3765117"/>
        <a:ext cx="1082981" cy="1082981"/>
      </dsp:txXfrm>
    </dsp:sp>
    <dsp:sp modelId="{3113D27F-1074-4ED5-8B4A-8388F6EC83EB}">
      <dsp:nvSpPr>
        <dsp:cNvPr id="0" name=""/>
        <dsp:cNvSpPr/>
      </dsp:nvSpPr>
      <dsp:spPr>
        <a:xfrm rot="10800000">
          <a:off x="4663349" y="4048155"/>
          <a:ext cx="407348" cy="5169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4785553" y="4151536"/>
        <a:ext cx="285144" cy="310141"/>
      </dsp:txXfrm>
    </dsp:sp>
    <dsp:sp modelId="{F16F869A-0838-4B05-B3A8-2427260E6A26}">
      <dsp:nvSpPr>
        <dsp:cNvPr id="0" name=""/>
        <dsp:cNvSpPr/>
      </dsp:nvSpPr>
      <dsp:spPr>
        <a:xfrm>
          <a:off x="2939636" y="3540824"/>
          <a:ext cx="1531567" cy="153156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/>
            <a:t> Rest</a:t>
          </a:r>
        </a:p>
      </dsp:txBody>
      <dsp:txXfrm>
        <a:off x="3163929" y="3765117"/>
        <a:ext cx="1082981" cy="1082981"/>
      </dsp:txXfrm>
    </dsp:sp>
    <dsp:sp modelId="{BAB09C53-97CE-4BC4-95C8-C1D6D49B3E17}">
      <dsp:nvSpPr>
        <dsp:cNvPr id="0" name=""/>
        <dsp:cNvSpPr/>
      </dsp:nvSpPr>
      <dsp:spPr>
        <a:xfrm rot="15120000">
          <a:off x="3149916" y="2965334"/>
          <a:ext cx="407348" cy="5169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3229900" y="3126826"/>
        <a:ext cx="285144" cy="310141"/>
      </dsp:txXfrm>
    </dsp:sp>
    <dsp:sp modelId="{BF52A671-A392-4D44-A163-8AAAFE956AA7}">
      <dsp:nvSpPr>
        <dsp:cNvPr id="0" name=""/>
        <dsp:cNvSpPr/>
      </dsp:nvSpPr>
      <dsp:spPr>
        <a:xfrm>
          <a:off x="2228851" y="1353252"/>
          <a:ext cx="1531567" cy="153156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/>
            <a:t> Fresh Air</a:t>
          </a:r>
        </a:p>
      </dsp:txBody>
      <dsp:txXfrm>
        <a:off x="2453144" y="1577545"/>
        <a:ext cx="1082981" cy="1082981"/>
      </dsp:txXfrm>
    </dsp:sp>
    <dsp:sp modelId="{98430C34-A495-48AE-87DA-0F73A2EA07A0}">
      <dsp:nvSpPr>
        <dsp:cNvPr id="0" name=""/>
        <dsp:cNvSpPr/>
      </dsp:nvSpPr>
      <dsp:spPr>
        <a:xfrm rot="19440000">
          <a:off x="3712063" y="1191363"/>
          <a:ext cx="407348" cy="5169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3723732" y="1330659"/>
        <a:ext cx="285144" cy="3101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1B56A-5282-4C89-AF98-4916EAD12920}" type="datetimeFigureOut">
              <a:rPr lang="en-US"/>
              <a:t>5/21/2017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63A81B-AE69-4D3F-BBB2-223BD83E39B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is fun to camp.  Make sure to be mindful of your</a:t>
            </a:r>
            <a:r>
              <a:rPr lang="en-US" baseline="0" dirty="0" smtClean="0"/>
              <a:t> fires and neighbors.  Keep food out of tents.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63A81B-AE69-4D3F-BBB2-223BD83E39B2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180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While camping in the wilderness and mountain areas, be careful of the wildlife.  Hang food far away from </a:t>
            </a:r>
            <a:r>
              <a:rPr lang="en-US" smtClean="0"/>
              <a:t>the tent.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63A81B-AE69-4D3F-BBB2-223BD83E39B2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627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While camping,</a:t>
            </a:r>
            <a:r>
              <a:rPr lang="en-US" baseline="0" dirty="0" smtClean="0"/>
              <a:t> be aware of high tide. </a:t>
            </a:r>
            <a:r>
              <a:rPr lang="en-US" dirty="0" smtClean="0"/>
              <a:t>Don’t swim in the dark. Watch for undertows.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63A81B-AE69-4D3F-BBB2-223BD83E39B2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847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are many benefits to camping.</a:t>
            </a:r>
            <a:r>
              <a:rPr lang="en-US" baseline="0" dirty="0" smtClean="0"/>
              <a:t>  The outdoors are a good place for the family to get rest and fresh air, enjoy each other and the beauty of nature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63A81B-AE69-4D3F-BBB2-223BD83E39B2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12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0750" y="3581400"/>
            <a:ext cx="8915399" cy="2262781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6000" b="1"/>
              <a:t>Camping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0750" y="5953125"/>
            <a:ext cx="8915400" cy="878085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E3EACF"/>
                </a:solidFill>
              </a:rPr>
              <a:t>Enjoying the Outdoor Life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438" y="571500"/>
            <a:ext cx="6701150" cy="421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6251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/>
              <a:t>Mountain Camping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28553" y="1629697"/>
            <a:ext cx="4018798" cy="4814888"/>
          </a:xfrm>
        </p:spPr>
      </p:pic>
      <p:sp>
        <p:nvSpPr>
          <p:cNvPr id="3" name="TextBox 2"/>
          <p:cNvSpPr txBox="1"/>
          <p:nvPr/>
        </p:nvSpPr>
        <p:spPr>
          <a:xfrm>
            <a:off x="1799303" y="2852201"/>
            <a:ext cx="472953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3200" dirty="0" smtClean="0"/>
              <a:t>Bring warm clothing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3200" dirty="0" smtClean="0"/>
              <a:t>Do not bring food into the tent 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3200" dirty="0" smtClean="0"/>
              <a:t>Keep fires contained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644836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6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/>
              <a:t>Beach Camping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692" y="1713578"/>
            <a:ext cx="5367076" cy="4411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00451" y="2601478"/>
            <a:ext cx="472953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3200" dirty="0" smtClean="0"/>
              <a:t>Bring warm clothing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3200" dirty="0" smtClean="0"/>
              <a:t>Place tent in a high area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3200" dirty="0" smtClean="0"/>
              <a:t>Keep fires contained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759880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2700" y="247650"/>
            <a:ext cx="8911687" cy="128089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400" b="1"/>
              <a:t>The Benefits of Camping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70971796"/>
              </p:ext>
            </p:extLst>
          </p:nvPr>
        </p:nvGraphicFramePr>
        <p:xfrm>
          <a:off x="1400175" y="1181100"/>
          <a:ext cx="9710990" cy="5073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069324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</Words>
  <Application>Microsoft Office PowerPoint</Application>
  <PresentationFormat>Widescreen</PresentationFormat>
  <Paragraphs>24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Wingdings</vt:lpstr>
      <vt:lpstr>Wingdings 3</vt:lpstr>
      <vt:lpstr>Wisp</vt:lpstr>
      <vt:lpstr>Camping</vt:lpstr>
      <vt:lpstr>Mountain Camping</vt:lpstr>
      <vt:lpstr>Beach Camping</vt:lpstr>
      <vt:lpstr>The Benefits of Camping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Camping</dc:title>
  <dc:creator>Dee Reynolds</dc:creator>
  <cp:lastModifiedBy>Dee Reynolds</cp:lastModifiedBy>
  <cp:revision>2</cp:revision>
  <dcterms:modified xsi:type="dcterms:W3CDTF">2017-05-21T11:48:53Z</dcterms:modified>
</cp:coreProperties>
</file>